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69" r:id="rId4"/>
    <p:sldId id="263" r:id="rId5"/>
    <p:sldId id="268" r:id="rId6"/>
    <p:sldId id="267" r:id="rId7"/>
    <p:sldId id="264" r:id="rId8"/>
    <p:sldId id="266" r:id="rId9"/>
    <p:sldId id="265" r:id="rId10"/>
    <p:sldId id="272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D0D8E8"/>
    <a:srgbClr val="96B4D2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95" d="100"/>
          <a:sy n="95" d="100"/>
        </p:scale>
        <p:origin x="-201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90AA2-0A50-4007-B565-2C47503E8507}" type="datetimeFigureOut">
              <a:rPr lang="ru-RU" smtClean="0"/>
              <a:pPr/>
              <a:t>15.08.2018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4E72F-5407-435C-B464-F2768F17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будет получено к</a:t>
            </a:r>
            <a:r>
              <a:rPr lang="ru-RU" baseline="0" dirty="0" smtClean="0"/>
              <a:t> концу проекта (материальный объект, информационная система, модель, и так далее) наименование и обязательно требования к результату.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Слайды</a:t>
            </a:r>
            <a:r>
              <a:rPr lang="ru-RU" baseline="0" dirty="0" smtClean="0"/>
              <a:t> 3 и 4 можно объединить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 НПА, поручения, госпрограммы,</a:t>
            </a:r>
            <a:r>
              <a:rPr lang="ru-RU" baseline="0" dirty="0" smtClean="0"/>
              <a:t> муниципальные программы </a:t>
            </a:r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</a:t>
            </a:r>
            <a:r>
              <a:rPr lang="ru-RU" baseline="0" dirty="0" smtClean="0"/>
              <a:t> направления, участники, взаимосвязи – </a:t>
            </a:r>
            <a:r>
              <a:rPr lang="ru-RU" baseline="0" dirty="0" err="1" smtClean="0"/>
              <a:t>рамочно</a:t>
            </a:r>
            <a:r>
              <a:rPr lang="ru-RU" baseline="0" dirty="0" smtClean="0"/>
              <a:t>, крайне желательно в виде схемы, а не списка или таблицы, если информационная система – отразить ее структуру и/или роль в реализации проекта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С указанием степени их влияния на проект и возможными мероприятиями .Если выявленных рисков много, на слайд и в доклад выносятся только самые важные – вероятность наступления которых высока и/или степень влияния на проект существенная. 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4E72F-5407-435C-B464-F2768F17192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0AD96-42A5-464F-9C65-8503F19D0E20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CD58-A827-4F9C-AFDD-5444A4E63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95BD1-DC21-4762-A180-7503F1112727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6D8EB-32AB-415A-BCB1-0413EA94D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A274E-4D38-44CA-84FF-5DC82E2FD770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9E9FD-3FA0-40D1-974A-293F880C8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54FF-920F-4303-96B5-2D3D8E4FFF28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E663E-CA9F-46F9-99C6-C4D7EF099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D8C6-C601-4516-A507-A0E11A822A11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3EB7-43D3-4344-9B95-C9BF3FAF1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5F5A7-1ED1-4B33-8564-A5EE1BF77489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2721A-6508-4E12-BE72-629F64587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979AB-2759-49A0-B17D-F4D7C3917E96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F6AC5-496C-4ECA-B612-87D19836E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CD84-FDB3-4509-B5BF-83DF201EAB75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EF0FA-6DED-4D65-A5CF-962CFFE3D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27F0-5492-43F1-A330-7B92D1B9B48B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66E92-1DC5-46B2-B63D-65F412235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3F53D-C584-4CD7-A08D-6521981B4834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C1E1-1696-4A0A-85DB-CFCBCBE6F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4B82-100F-4A08-B1FB-6A600C026B0A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BF978-25DB-4AA2-AC46-394A100C5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22000">
              <a:schemeClr val="bg1"/>
            </a:gs>
            <a:gs pos="85000">
              <a:schemeClr val="bg1"/>
            </a:gs>
            <a:gs pos="100000">
              <a:srgbClr val="92D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545480-8ADF-4EE5-AACB-77C7E0C2FA50}" type="datetime1">
              <a:rPr lang="ru-RU" smtClean="0"/>
              <a:pPr>
                <a:defRPr/>
              </a:pPr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35C05-F2E5-428C-912E-01CEB559E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285992"/>
            <a:ext cx="807243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Наименование проекта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688" y="5637213"/>
            <a:ext cx="7056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cs typeface="+mn-cs"/>
              </a:rPr>
              <a:t>Должность, ФИО докладчика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Россошанский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20___г.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Прямоугольник 6"/>
          <p:cNvSpPr>
            <a:spLocks noChangeArrowheads="1"/>
          </p:cNvSpPr>
          <p:nvPr/>
        </p:nvSpPr>
        <p:spPr bwMode="auto">
          <a:xfrm>
            <a:off x="366713" y="44450"/>
            <a:ext cx="8424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Наименование структурного подразделения 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администраци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и 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района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, иных организаций</a:t>
            </a:r>
            <a:endParaRPr lang="ru-RU" dirty="0">
              <a:solidFill>
                <a:schemeClr val="bg1"/>
              </a:solidFill>
              <a:latin typeface="Constantia" pitchFamily="18" charset="0"/>
            </a:endParaRPr>
          </a:p>
        </p:txBody>
      </p:sp>
      <p:pic>
        <p:nvPicPr>
          <p:cNvPr id="1026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928670"/>
            <a:ext cx="92869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88" y="0"/>
            <a:ext cx="821531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Качественные  и количественные результаты проекта</a:t>
            </a:r>
            <a:endParaRPr lang="ru-RU" sz="28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8194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54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85926"/>
            <a:ext cx="91440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СПАСИБО ЗА ВНИМАНИЕ!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3143248"/>
          <a:ext cx="60960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Контактная</a:t>
                      </a:r>
                      <a:r>
                        <a:rPr lang="ru-RU" baseline="0" dirty="0" smtClean="0">
                          <a:latin typeface="Constantia" pitchFamily="18" charset="0"/>
                        </a:rPr>
                        <a:t> информация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Куратор проекта ФИО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телефон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E-mail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Руководитель проекта </a:t>
                      </a:r>
                    </a:p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ФИО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телефон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E-mail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Администратор проекта </a:t>
                      </a:r>
                    </a:p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ФИО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телефон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E-mail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88" y="-33362"/>
            <a:ext cx="82153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nstantia" pitchFamily="18" charset="0"/>
              </a:rPr>
              <a:t>Проблемы, которые призван решить проект</a:t>
            </a:r>
            <a:endParaRPr lang="ru-RU" sz="28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2050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54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88" y="0"/>
            <a:ext cx="82153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nstantia" pitchFamily="18" charset="0"/>
              </a:rPr>
              <a:t>Основания для инициации проекта</a:t>
            </a:r>
            <a:endParaRPr lang="ru-RU" sz="28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3074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54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720" y="0"/>
            <a:ext cx="8215312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Constantia" pitchFamily="18" charset="0"/>
              </a:rPr>
              <a:t>Количественные  показатели, описывающие настоящее положение дел в проектной области</a:t>
            </a:r>
            <a:endParaRPr lang="ru-RU" sz="26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4098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54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88" y="0"/>
            <a:ext cx="82153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nstantia" pitchFamily="18" charset="0"/>
              </a:rPr>
              <a:t>Цель проекта</a:t>
            </a:r>
            <a:endParaRPr lang="ru-RU" sz="28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5122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54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88" y="0"/>
            <a:ext cx="82153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nstantia" pitchFamily="18" charset="0"/>
              </a:rPr>
              <a:t>Модель реализации проекта</a:t>
            </a:r>
            <a:endParaRPr lang="ru-RU" sz="28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146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54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88" y="0"/>
            <a:ext cx="82153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nstantia" pitchFamily="18" charset="0"/>
              </a:rPr>
              <a:t>Основные показатели проекта</a:t>
            </a:r>
            <a:endParaRPr lang="ru-RU" sz="28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170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54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88" y="0"/>
            <a:ext cx="821531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nstantia" pitchFamily="18" charset="0"/>
              </a:rPr>
              <a:t>Финансирование проекта, его связь с программами</a:t>
            </a:r>
            <a:endParaRPr lang="ru-RU" sz="28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7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54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88" y="0"/>
            <a:ext cx="82153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Риски проекта</a:t>
            </a:r>
            <a:endParaRPr lang="ru-RU" sz="2800" b="1" dirty="0">
              <a:solidFill>
                <a:schemeClr val="bg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E663E-CA9F-46F9-99C6-C4D7EF0995C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Рисунок 1" descr="герб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542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215</Words>
  <Application>Microsoft Office PowerPoint</Application>
  <PresentationFormat>Экран (4:3)</PresentationFormat>
  <Paragraphs>55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Тиунов Артем Александрович</dc:creator>
  <cp:lastModifiedBy>rq</cp:lastModifiedBy>
  <cp:revision>56</cp:revision>
  <dcterms:created xsi:type="dcterms:W3CDTF">2017-04-07T09:01:59Z</dcterms:created>
  <dcterms:modified xsi:type="dcterms:W3CDTF">2018-08-15T13:27:33Z</dcterms:modified>
</cp:coreProperties>
</file>